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10187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F40"/>
    <a:srgbClr val="3C3A73"/>
    <a:srgbClr val="AC3342"/>
    <a:srgbClr val="64809A"/>
    <a:srgbClr val="B86858"/>
    <a:srgbClr val="FD8C00"/>
    <a:srgbClr val="2E9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11"/>
    <p:restoredTop sz="94656"/>
  </p:normalViewPr>
  <p:slideViewPr>
    <p:cSldViewPr snapToGrid="0" snapToObjects="1">
      <p:cViewPr>
        <p:scale>
          <a:sx n="70" d="100"/>
          <a:sy n="70" d="100"/>
        </p:scale>
        <p:origin x="19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4C74-9F07-5147-BF42-C8E4AA45CA0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7B4-7068-954F-BDE4-4CC0484CB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pard.patty@gmail.com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1390" y="8423"/>
            <a:ext cx="7772400" cy="1077218"/>
          </a:xfrm>
          <a:prstGeom prst="rect">
            <a:avLst/>
          </a:prstGeom>
          <a:solidFill>
            <a:srgbClr val="3C3A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Speaking Justice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 the Language of Our Faith</a:t>
            </a:r>
            <a:endParaRPr lang="en-US" sz="32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8316" y="1318470"/>
            <a:ext cx="271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ato" charset="0"/>
                <a:ea typeface="Lato" charset="0"/>
                <a:cs typeface="Lato" charset="0"/>
              </a:rPr>
              <a:t>SAVE THE DATE!</a:t>
            </a:r>
          </a:p>
          <a:p>
            <a:pPr algn="ctr"/>
            <a:endParaRPr lang="en-US" sz="2400" b="1" dirty="0" smtClean="0"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en-US" sz="2400" b="1" dirty="0" smtClean="0">
                <a:latin typeface="Lato" charset="0"/>
                <a:ea typeface="Lato" charset="0"/>
                <a:cs typeface="Lato" charset="0"/>
              </a:rPr>
              <a:t>Thursday, </a:t>
            </a:r>
          </a:p>
          <a:p>
            <a:pPr algn="ctr"/>
            <a:r>
              <a:rPr lang="en-US" sz="2400" b="1" dirty="0" smtClean="0">
                <a:latin typeface="Lato" charset="0"/>
                <a:ea typeface="Lato" charset="0"/>
                <a:cs typeface="Lato" charset="0"/>
              </a:rPr>
              <a:t>May 30</a:t>
            </a:r>
            <a:r>
              <a:rPr lang="en-US" sz="2400" b="1" baseline="30000" dirty="0" smtClean="0">
                <a:latin typeface="Lato" charset="0"/>
                <a:ea typeface="Lato" charset="0"/>
                <a:cs typeface="Lato" charset="0"/>
              </a:rPr>
              <a:t>th</a:t>
            </a:r>
            <a:r>
              <a:rPr lang="en-US" sz="2400" b="1" dirty="0"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algn="ctr"/>
            <a:endParaRPr lang="en-US" sz="2400" b="1" dirty="0" smtClean="0"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en-US" sz="2400" b="1" dirty="0" smtClean="0">
                <a:latin typeface="Lato" charset="0"/>
                <a:ea typeface="Lato" charset="0"/>
                <a:cs typeface="Lato" charset="0"/>
              </a:rPr>
              <a:t>7PM-8:30PM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74392"/>
            <a:ext cx="7772400" cy="0"/>
          </a:xfrm>
          <a:prstGeom prst="line">
            <a:avLst/>
          </a:prstGeom>
          <a:ln w="38100">
            <a:solidFill>
              <a:srgbClr val="D53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21390" y="8980935"/>
            <a:ext cx="7772400" cy="0"/>
          </a:xfrm>
          <a:prstGeom prst="line">
            <a:avLst/>
          </a:prstGeom>
          <a:ln w="38100">
            <a:solidFill>
              <a:srgbClr val="D53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9055303"/>
            <a:ext cx="4974336" cy="948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1391" y="4201684"/>
            <a:ext cx="77724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Lato" charset="0"/>
                <a:ea typeface="Lato" charset="0"/>
                <a:cs typeface="Lato" charset="0"/>
              </a:rPr>
              <a:t>Join us for this 90 minute workshop co-led by Sam Wilson and Heather Vickery</a:t>
            </a:r>
          </a:p>
          <a:p>
            <a:pPr algn="ctr"/>
            <a:endParaRPr lang="en-US" sz="1900" b="1" dirty="0"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en-US" sz="1900" dirty="0" smtClean="0"/>
              <a:t>Get practical </a:t>
            </a:r>
            <a:r>
              <a:rPr lang="en-US" sz="1900" dirty="0"/>
              <a:t>guidance and direct practice </a:t>
            </a:r>
            <a:r>
              <a:rPr lang="en-US" sz="1900" dirty="0" smtClean="0"/>
              <a:t>on how to frame </a:t>
            </a:r>
            <a:r>
              <a:rPr lang="en-US" sz="1900" dirty="0"/>
              <a:t>our justice commitments in the language of our faith and reclaim the power of morally grounded language when we speak out in the public sphere.</a:t>
            </a:r>
          </a:p>
          <a:p>
            <a:pPr algn="ctr"/>
            <a:r>
              <a:rPr lang="en-US" sz="1900" dirty="0"/>
              <a:t> </a:t>
            </a:r>
          </a:p>
          <a:p>
            <a:pPr algn="ctr"/>
            <a:r>
              <a:rPr lang="en-US" sz="1900" dirty="0"/>
              <a:t>Come be a part of helping UU's to </a:t>
            </a:r>
            <a:r>
              <a:rPr lang="en-US" sz="1900" b="1" dirty="0"/>
              <a:t>RECLAIM PROPHETIC WITNESS!</a:t>
            </a:r>
            <a:endParaRPr lang="en-US" sz="1900" dirty="0"/>
          </a:p>
          <a:p>
            <a:pPr algn="ctr"/>
            <a:r>
              <a:rPr lang="en-US" sz="1900" dirty="0"/>
              <a:t> </a:t>
            </a:r>
          </a:p>
          <a:p>
            <a:pPr algn="ctr"/>
            <a:r>
              <a:rPr lang="en-US" sz="1900" b="1" dirty="0"/>
              <a:t>LOCATION:</a:t>
            </a:r>
            <a:r>
              <a:rPr lang="en-US" sz="1900" dirty="0"/>
              <a:t>  </a:t>
            </a:r>
            <a:r>
              <a:rPr lang="en-US" sz="1900" b="1" dirty="0"/>
              <a:t>Winchester Unitarian </a:t>
            </a:r>
            <a:r>
              <a:rPr lang="en-US" sz="1900" b="1" dirty="0" smtClean="0"/>
              <a:t>Society </a:t>
            </a:r>
          </a:p>
          <a:p>
            <a:pPr algn="ctr"/>
            <a:r>
              <a:rPr lang="en-US" sz="1900" b="1" dirty="0" smtClean="0"/>
              <a:t>478 </a:t>
            </a:r>
            <a:r>
              <a:rPr lang="en-US" sz="1900" b="1" dirty="0"/>
              <a:t>Main St., Winchester, </a:t>
            </a:r>
            <a:r>
              <a:rPr lang="en-US" sz="1900" b="1" dirty="0" err="1"/>
              <a:t>Symmes</a:t>
            </a:r>
            <a:r>
              <a:rPr lang="en-US" sz="1900" b="1" dirty="0"/>
              <a:t> Room</a:t>
            </a:r>
            <a:endParaRPr lang="en-US" sz="1900" dirty="0"/>
          </a:p>
          <a:p>
            <a:pPr algn="ctr"/>
            <a:r>
              <a:rPr lang="en-US" sz="1900" dirty="0"/>
              <a:t> </a:t>
            </a:r>
          </a:p>
          <a:p>
            <a:pPr algn="ctr"/>
            <a:r>
              <a:rPr lang="en-US" sz="1900" b="1" i="1" dirty="0"/>
              <a:t>SUPPORTED BY THE WUS GROWTH AND LEARNING COMMITTEE</a:t>
            </a:r>
            <a:endParaRPr lang="en-US" sz="1900" dirty="0"/>
          </a:p>
          <a:p>
            <a:pPr algn="ctr"/>
            <a:r>
              <a:rPr lang="en-US" sz="1900" b="1" i="1" dirty="0"/>
              <a:t> (LIGHT REFRESHMENTS BY DEB EILER WILL BE SERVED</a:t>
            </a:r>
            <a:r>
              <a:rPr lang="en-US" sz="1900" b="1" i="1" dirty="0" smtClean="0"/>
              <a:t>!</a:t>
            </a:r>
          </a:p>
          <a:p>
            <a:pPr algn="ctr"/>
            <a:endParaRPr lang="en-US" sz="1900" b="1" i="1" dirty="0"/>
          </a:p>
          <a:p>
            <a:pPr algn="ctr"/>
            <a:r>
              <a:rPr lang="en-US" sz="1900" b="1" i="1" dirty="0" smtClean="0"/>
              <a:t>Please RSVP to Patty Shepard at </a:t>
            </a:r>
            <a:r>
              <a:rPr lang="en-US" sz="1900" b="1" i="1" dirty="0" smtClean="0">
                <a:hlinkClick r:id="rId3"/>
              </a:rPr>
              <a:t>shepard.patty@gmail.com</a:t>
            </a:r>
            <a:r>
              <a:rPr lang="en-US" sz="1900" b="1" i="1" dirty="0" smtClean="0"/>
              <a:t> </a:t>
            </a:r>
          </a:p>
          <a:p>
            <a:pPr algn="ctr"/>
            <a:endParaRPr lang="en-US" sz="2000" dirty="0"/>
          </a:p>
          <a:p>
            <a:pPr algn="ctr"/>
            <a:endParaRPr lang="en-US" sz="2000" b="1" dirty="0" smtClean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52471" r="72000" b="9765"/>
          <a:stretch/>
        </p:blipFill>
        <p:spPr>
          <a:xfrm>
            <a:off x="5202936" y="1075914"/>
            <a:ext cx="2376537" cy="2376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 t="54501" r="30825" b="20087"/>
          <a:stretch/>
        </p:blipFill>
        <p:spPr>
          <a:xfrm>
            <a:off x="182881" y="1083117"/>
            <a:ext cx="2340864" cy="2340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102" y="3419760"/>
            <a:ext cx="2691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Heather Vickery, Senior Associate for Outreach, Enrollment and Administration at UUCSJ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02936" y="3454016"/>
            <a:ext cx="2395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Sam Wilson, Director of Youth Ministries at WUS and UUCSJ Program Leader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348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3253</TotalTime>
  <Words>93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Heather Vickery</cp:lastModifiedBy>
  <cp:revision>31</cp:revision>
  <cp:lastPrinted>2018-08-23T14:45:30Z</cp:lastPrinted>
  <dcterms:created xsi:type="dcterms:W3CDTF">2018-08-16T14:38:28Z</dcterms:created>
  <dcterms:modified xsi:type="dcterms:W3CDTF">2019-05-20T16:53:58Z</dcterms:modified>
</cp:coreProperties>
</file>